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B5ABBC-DBC4-4D8A-9CDF-D710D9632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3DD337-E65D-4A8F-8022-B22AC1A1F6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907C04-A096-4AFF-9C9B-E90F908C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63D1E5-F779-4C16-88BB-8D0D12B6E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85C347-D984-4AFB-9425-2AA293BA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548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9C6678-35CB-4868-941B-62BE518B2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5B9F25B-93C4-4A29-8747-7B8C3EE67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F9CDA3-E290-4F1C-9907-4F217F0A6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C577E2D-A9D9-4880-BA28-1A6882464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41E47D-A0E0-421E-A1DA-398A0FDED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70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20110EE-D831-44AD-8B37-6BC7277323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A1FAF0A-D7C6-4B0D-870A-8152F5DDB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7DB269-F386-4AF9-8E15-FF501800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19DC27-A8E7-4FB1-8563-147C92EF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3D7D27-764C-4123-9AAE-32F6A0900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25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7BA085-78C0-4DAE-AB8E-8B798363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F17AA92-1E14-491C-BB2B-40CE3943A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CC1B2B-EA27-4F18-90EC-5934B0D85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DFB3945-C0B8-4A38-9FC3-5FBFAADF1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80CCAB-68EC-4D45-942E-2C35A046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892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31ED1A-D0BD-45F3-BB0B-085E5166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60172CA-7E22-42F1-872F-16545C750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383DED-574D-4252-90E1-2CD060C5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7B4335-10CC-47B9-88EF-427409AF0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A79ADF-8C1E-40F5-BC7B-F9B63B2C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411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C10AE3-B3B5-4171-A3FE-B613DA02D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3CE906-402E-433E-9719-6F9E8E0A7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A6C01ED-0D95-47CB-B5F0-7F5899E25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491091-9431-4CE8-A759-BF6A8797E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73E3062-AA33-4DE8-B454-BEBE14904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66DC50B-BBF8-43E0-ADA2-CFCB9FCC2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886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E76016-8254-42F9-9B84-EAE22735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B36BC78-2204-4D3B-921D-AF85158B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694A02C-D241-48E8-8041-00BEA250E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7429A7B-BF58-493F-8535-625732D4D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C052A04-1062-4D26-9775-F1310F6BA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E36AE9B-5E5F-4836-B22D-82F11D180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BA2DDC-D738-47E2-AB16-9B63EA9F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DC3E035-9CF5-4996-A3DB-C4372A56F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76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9D56E7-A83B-4CC4-9D17-CAEEF9D99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741570C-FE71-4634-A363-5896EC5CC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F6C6787-1230-419D-8FDA-77ED38B0A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10D6855-0DFB-4EF3-B474-89D95AD3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68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18C3DDC-A205-4014-A6C6-FB5E01501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5812647-D675-4999-A51D-DAC28592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2D521A-2945-45A5-844D-974F204F5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86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EA6EE6-0FC6-41F9-89E2-C825BAB88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934CA03-C21E-4C61-968D-C331EA736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6DCC381-DEF9-4463-A75C-C55BFFDB8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875B024-3760-4A43-A7F6-88DABE57C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DE3B7B4-036D-4640-A582-B245739BD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4D1BE74-D7FB-43EA-B698-2066437A5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6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F716BA-5B22-4C74-A749-B0E25013C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9679852-659F-4550-ADF4-07B0F2A5D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4AFFE5D-D793-4B6A-A905-3BF177C06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FC11B77-E7F3-4468-8DE3-F3EA6E1B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879B3C2-7854-4D0D-9BFA-5871047C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04AD663-D227-4892-B7AC-C2446CA2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770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7B073E6-CE5D-474A-AE16-A54EEAFE0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BD47594-015F-4EFA-94FD-17D38B460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9443EA-6770-49FE-B02C-34DC18D70F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9AA09-4B73-4361-893B-587E0E653ADC}" type="datetimeFigureOut">
              <a:rPr lang="ko-KR" altLang="en-US" smtClean="0"/>
              <a:t>2020-11-28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2383473-E73C-42B2-933C-00486A074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C319EA-DFC4-4B5D-90DA-8DA93E78C9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3B788-460F-46EA-BF69-9BC890615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040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그룹 33">
            <a:extLst>
              <a:ext uri="{FF2B5EF4-FFF2-40B4-BE49-F238E27FC236}">
                <a16:creationId xmlns:a16="http://schemas.microsoft.com/office/drawing/2014/main" id="{D8898B2B-8FFE-409F-BFA6-B976AF7B7E16}"/>
              </a:ext>
            </a:extLst>
          </p:cNvPr>
          <p:cNvGrpSpPr/>
          <p:nvPr/>
        </p:nvGrpSpPr>
        <p:grpSpPr>
          <a:xfrm>
            <a:off x="52108" y="130244"/>
            <a:ext cx="12139892" cy="6340681"/>
            <a:chOff x="52108" y="318781"/>
            <a:chExt cx="12139892" cy="6340681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A36DB500-7EBA-4695-B1BD-A97266706C73}"/>
                </a:ext>
              </a:extLst>
            </p:cNvPr>
            <p:cNvSpPr/>
            <p:nvPr/>
          </p:nvSpPr>
          <p:spPr>
            <a:xfrm>
              <a:off x="465589" y="318781"/>
              <a:ext cx="1992386" cy="10821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개인책상</a:t>
              </a:r>
            </a:p>
          </p:txBody>
        </p: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7542C063-BDB1-4774-99C7-D6B9220CC383}"/>
                </a:ext>
              </a:extLst>
            </p:cNvPr>
            <p:cNvSpPr/>
            <p:nvPr/>
          </p:nvSpPr>
          <p:spPr>
            <a:xfrm>
              <a:off x="2457975" y="318781"/>
              <a:ext cx="1992386" cy="10821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개인책상</a:t>
              </a: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FE5C7742-36CC-49E8-BE9D-329DDF41DE76}"/>
                </a:ext>
              </a:extLst>
            </p:cNvPr>
            <p:cNvSpPr/>
            <p:nvPr/>
          </p:nvSpPr>
          <p:spPr>
            <a:xfrm rot="5400000">
              <a:off x="5640380" y="914399"/>
              <a:ext cx="2273416" cy="10821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8F114DBA-39B6-40D8-ABEE-D4168E55CDF6}"/>
                </a:ext>
              </a:extLst>
            </p:cNvPr>
            <p:cNvSpPr/>
            <p:nvPr/>
          </p:nvSpPr>
          <p:spPr>
            <a:xfrm rot="5400000">
              <a:off x="8733292" y="-46139"/>
              <a:ext cx="678111" cy="1407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C3034F6D-65E9-4974-A4D3-E895F1964847}"/>
                </a:ext>
              </a:extLst>
            </p:cNvPr>
            <p:cNvSpPr/>
            <p:nvPr/>
          </p:nvSpPr>
          <p:spPr>
            <a:xfrm rot="5400000">
              <a:off x="10141247" y="-46139"/>
              <a:ext cx="678111" cy="1407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99619DC0-4E5B-4B60-8A4A-90413781E1BC}"/>
                </a:ext>
              </a:extLst>
            </p:cNvPr>
            <p:cNvSpPr/>
            <p:nvPr/>
          </p:nvSpPr>
          <p:spPr>
            <a:xfrm rot="5400000">
              <a:off x="10483448" y="1697725"/>
              <a:ext cx="2273416" cy="8717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030" name="Picture 6" descr="비상구 일러스트 ai 무료다운로드 - exit sign illustration - Urbanbrush">
              <a:extLst>
                <a:ext uri="{FF2B5EF4-FFF2-40B4-BE49-F238E27FC236}">
                  <a16:creationId xmlns:a16="http://schemas.microsoft.com/office/drawing/2014/main" id="{E0F7FBD7-69EF-4C08-94CA-F92F4902B3E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1224"/>
            <a:stretch/>
          </p:blipFill>
          <p:spPr bwMode="auto">
            <a:xfrm>
              <a:off x="10973852" y="4166465"/>
              <a:ext cx="1082181" cy="10724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소화기 벡터 아이콘 스톡 콘텐츠 - 66777717">
              <a:extLst>
                <a:ext uri="{FF2B5EF4-FFF2-40B4-BE49-F238E27FC236}">
                  <a16:creationId xmlns:a16="http://schemas.microsoft.com/office/drawing/2014/main" id="{8F0F8E76-32D1-4178-8C0D-B27F8331E3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5034" y="5443060"/>
              <a:ext cx="1216402" cy="12164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FDE98B48-A165-49DE-A21D-48F484574F91}"/>
                </a:ext>
              </a:extLst>
            </p:cNvPr>
            <p:cNvSpPr/>
            <p:nvPr/>
          </p:nvSpPr>
          <p:spPr>
            <a:xfrm>
              <a:off x="465589" y="5473817"/>
              <a:ext cx="1992386" cy="10821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개인책상</a:t>
              </a: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43663548-EAD4-4467-B82C-22F60BEB8E47}"/>
                </a:ext>
              </a:extLst>
            </p:cNvPr>
            <p:cNvSpPr/>
            <p:nvPr/>
          </p:nvSpPr>
          <p:spPr>
            <a:xfrm>
              <a:off x="2457975" y="5473817"/>
              <a:ext cx="1992386" cy="10821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개인책상</a:t>
              </a:r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7A154326-62A4-4BA3-99E2-3F49DCCD1066}"/>
                </a:ext>
              </a:extLst>
            </p:cNvPr>
            <p:cNvSpPr/>
            <p:nvPr/>
          </p:nvSpPr>
          <p:spPr>
            <a:xfrm>
              <a:off x="4450361" y="5473817"/>
              <a:ext cx="1992386" cy="10821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개인책상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9DCC6A2-6743-4FF1-8B14-E49F52896772}"/>
                </a:ext>
              </a:extLst>
            </p:cNvPr>
            <p:cNvSpPr txBox="1"/>
            <p:nvPr/>
          </p:nvSpPr>
          <p:spPr>
            <a:xfrm>
              <a:off x="6198247" y="1270823"/>
              <a:ext cx="11576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/>
                <a:t>공용</a:t>
              </a:r>
              <a:endParaRPr lang="en-US" altLang="ko-KR" dirty="0"/>
            </a:p>
            <a:p>
              <a:pPr algn="ctr"/>
              <a:r>
                <a:rPr lang="ko-KR" altLang="en-US" dirty="0"/>
                <a:t>테이블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44E77E3-EA2E-4B88-B10B-5E98A99827C5}"/>
                </a:ext>
              </a:extLst>
            </p:cNvPr>
            <p:cNvSpPr txBox="1"/>
            <p:nvPr/>
          </p:nvSpPr>
          <p:spPr>
            <a:xfrm>
              <a:off x="8493507" y="473172"/>
              <a:ext cx="1157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/>
                <a:t>책장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FC7781B-14C3-4DC3-92A2-4D20A162EA63}"/>
                </a:ext>
              </a:extLst>
            </p:cNvPr>
            <p:cNvSpPr txBox="1"/>
            <p:nvPr/>
          </p:nvSpPr>
          <p:spPr>
            <a:xfrm>
              <a:off x="9901461" y="473172"/>
              <a:ext cx="1157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/>
                <a:t>책장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5D2E169-CA9E-47FD-A145-189DFAA08CD3}"/>
                </a:ext>
              </a:extLst>
            </p:cNvPr>
            <p:cNvSpPr txBox="1"/>
            <p:nvPr/>
          </p:nvSpPr>
          <p:spPr>
            <a:xfrm>
              <a:off x="11034319" y="1893049"/>
              <a:ext cx="11576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/>
                <a:t>다용도</a:t>
              </a:r>
              <a:endParaRPr lang="en-US" altLang="ko-KR" dirty="0"/>
            </a:p>
            <a:p>
              <a:pPr algn="ctr"/>
              <a:r>
                <a:rPr lang="ko-KR" altLang="en-US" dirty="0"/>
                <a:t>테이블</a:t>
              </a:r>
            </a:p>
          </p:txBody>
        </p:sp>
        <p:cxnSp>
          <p:nvCxnSpPr>
            <p:cNvPr id="16" name="직선 화살표 연결선 15">
              <a:extLst>
                <a:ext uri="{FF2B5EF4-FFF2-40B4-BE49-F238E27FC236}">
                  <a16:creationId xmlns:a16="http://schemas.microsoft.com/office/drawing/2014/main" id="{BD1EE330-C28A-4052-87C5-251ACC1F853C}"/>
                </a:ext>
              </a:extLst>
            </p:cNvPr>
            <p:cNvCxnSpPr>
              <a:cxnSpLocks/>
            </p:cNvCxnSpPr>
            <p:nvPr/>
          </p:nvCxnSpPr>
          <p:spPr>
            <a:xfrm>
              <a:off x="1461782" y="4702695"/>
              <a:ext cx="9174241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6F5C6290-37B0-4F8E-AC53-6E4F60CD549B}"/>
                </a:ext>
              </a:extLst>
            </p:cNvPr>
            <p:cNvCxnSpPr>
              <a:cxnSpLocks/>
            </p:cNvCxnSpPr>
            <p:nvPr/>
          </p:nvCxnSpPr>
          <p:spPr>
            <a:xfrm>
              <a:off x="1461782" y="1753299"/>
              <a:ext cx="0" cy="294939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47E19531-7F48-4FE9-824E-A000A68F3631}"/>
                </a:ext>
              </a:extLst>
            </p:cNvPr>
            <p:cNvSpPr/>
            <p:nvPr/>
          </p:nvSpPr>
          <p:spPr>
            <a:xfrm rot="5400000">
              <a:off x="-550378" y="4051618"/>
              <a:ext cx="1512750" cy="2675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6A307BF1-47AF-4906-B33B-8D18DCB523FF}"/>
                </a:ext>
              </a:extLst>
            </p:cNvPr>
            <p:cNvSpPr/>
            <p:nvPr/>
          </p:nvSpPr>
          <p:spPr>
            <a:xfrm rot="5400000">
              <a:off x="-550378" y="2538868"/>
              <a:ext cx="1512750" cy="2675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75C22E8-0549-4F7A-8614-976F9E05594F}"/>
                </a:ext>
              </a:extLst>
            </p:cNvPr>
            <p:cNvSpPr txBox="1"/>
            <p:nvPr/>
          </p:nvSpPr>
          <p:spPr>
            <a:xfrm rot="16200000">
              <a:off x="-372844" y="2558553"/>
              <a:ext cx="11576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dirty="0"/>
                <a:t>창문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B7F52D-DF87-4D20-AA26-F3881E4AEE21}"/>
                </a:ext>
              </a:extLst>
            </p:cNvPr>
            <p:cNvSpPr txBox="1"/>
            <p:nvPr/>
          </p:nvSpPr>
          <p:spPr>
            <a:xfrm rot="16200000">
              <a:off x="-372844" y="4031850"/>
              <a:ext cx="11576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dirty="0"/>
                <a:t>창문</a:t>
              </a:r>
            </a:p>
          </p:txBody>
        </p: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B9642891-6B65-47F2-AE39-DC032FA4EED0}"/>
                </a:ext>
              </a:extLst>
            </p:cNvPr>
            <p:cNvCxnSpPr>
              <a:cxnSpLocks/>
            </p:cNvCxnSpPr>
            <p:nvPr/>
          </p:nvCxnSpPr>
          <p:spPr>
            <a:xfrm>
              <a:off x="3454168" y="1753299"/>
              <a:ext cx="0" cy="294939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37285F65-1B7D-456C-90FD-42CDEFBCACB0}"/>
                </a:ext>
              </a:extLst>
            </p:cNvPr>
            <p:cNvCxnSpPr>
              <a:cxnSpLocks/>
            </p:cNvCxnSpPr>
            <p:nvPr/>
          </p:nvCxnSpPr>
          <p:spPr>
            <a:xfrm>
              <a:off x="1461782" y="4255648"/>
              <a:ext cx="0" cy="8940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6052048A-BD31-4BBD-B1D2-CF93B5BB3EBE}"/>
                </a:ext>
              </a:extLst>
            </p:cNvPr>
            <p:cNvCxnSpPr>
              <a:cxnSpLocks/>
            </p:cNvCxnSpPr>
            <p:nvPr/>
          </p:nvCxnSpPr>
          <p:spPr>
            <a:xfrm>
              <a:off x="3454168" y="4255648"/>
              <a:ext cx="0" cy="8940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3CE82306-EBCD-4455-92D3-A7D3F0C8EC65}"/>
                </a:ext>
              </a:extLst>
            </p:cNvPr>
            <p:cNvCxnSpPr>
              <a:cxnSpLocks/>
            </p:cNvCxnSpPr>
            <p:nvPr/>
          </p:nvCxnSpPr>
          <p:spPr>
            <a:xfrm>
              <a:off x="5446554" y="4702695"/>
              <a:ext cx="0" cy="4470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231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A97EA1C0-F5D5-4C2A-82DA-101D85F5A408}"/>
              </a:ext>
            </a:extLst>
          </p:cNvPr>
          <p:cNvSpPr/>
          <p:nvPr/>
        </p:nvSpPr>
        <p:spPr>
          <a:xfrm>
            <a:off x="0" y="0"/>
            <a:ext cx="12192000" cy="11073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B2C5D1-E457-407E-A2E8-A161878AA49B}"/>
              </a:ext>
            </a:extLst>
          </p:cNvPr>
          <p:cNvSpPr txBox="1"/>
          <p:nvPr/>
        </p:nvSpPr>
        <p:spPr>
          <a:xfrm>
            <a:off x="2825573" y="75501"/>
            <a:ext cx="5905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dirty="0">
                <a:solidFill>
                  <a:schemeClr val="bg1"/>
                </a:solidFill>
              </a:rPr>
              <a:t>피   난   안   내   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C71B13-AA74-4498-825C-55DBA3977029}"/>
              </a:ext>
            </a:extLst>
          </p:cNvPr>
          <p:cNvSpPr txBox="1"/>
          <p:nvPr/>
        </p:nvSpPr>
        <p:spPr>
          <a:xfrm>
            <a:off x="4021003" y="705054"/>
            <a:ext cx="351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Emergency Evacuation Plan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2713C34C-7323-4155-A21B-063513980921}"/>
              </a:ext>
            </a:extLst>
          </p:cNvPr>
          <p:cNvSpPr/>
          <p:nvPr/>
        </p:nvSpPr>
        <p:spPr>
          <a:xfrm>
            <a:off x="0" y="6425966"/>
            <a:ext cx="12192000" cy="43622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5C3F099-B222-4892-BF5F-97859F69C4EF}"/>
              </a:ext>
            </a:extLst>
          </p:cNvPr>
          <p:cNvSpPr txBox="1"/>
          <p:nvPr/>
        </p:nvSpPr>
        <p:spPr>
          <a:xfrm>
            <a:off x="0" y="6462852"/>
            <a:ext cx="351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bg1"/>
                </a:solidFill>
              </a:rPr>
              <a:t>생명정보지능연구실 </a:t>
            </a:r>
            <a:r>
              <a:rPr lang="en-US" altLang="ko-KR" dirty="0">
                <a:solidFill>
                  <a:schemeClr val="bg1"/>
                </a:solidFill>
              </a:rPr>
              <a:t>(CBI Lab)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8C8DDEB8-AC64-4853-888E-817ABA2A603A}"/>
              </a:ext>
            </a:extLst>
          </p:cNvPr>
          <p:cNvGrpSpPr/>
          <p:nvPr/>
        </p:nvGrpSpPr>
        <p:grpSpPr>
          <a:xfrm>
            <a:off x="10100590" y="5369703"/>
            <a:ext cx="1732103" cy="619011"/>
            <a:chOff x="10377472" y="5446839"/>
            <a:chExt cx="1732103" cy="61901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EE7DF2B-78F0-4E63-A083-41946733F415}"/>
                </a:ext>
              </a:extLst>
            </p:cNvPr>
            <p:cNvSpPr txBox="1"/>
            <p:nvPr/>
          </p:nvSpPr>
          <p:spPr>
            <a:xfrm>
              <a:off x="10926727" y="5587067"/>
              <a:ext cx="1182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dirty="0"/>
                <a:t>소화기</a:t>
              </a:r>
            </a:p>
          </p:txBody>
        </p:sp>
        <p:pic>
          <p:nvPicPr>
            <p:cNvPr id="37" name="Picture 14" descr="소화기 벡터 아이콘 스톡 콘텐츠 - 66777717">
              <a:extLst>
                <a:ext uri="{FF2B5EF4-FFF2-40B4-BE49-F238E27FC236}">
                  <a16:creationId xmlns:a16="http://schemas.microsoft.com/office/drawing/2014/main" id="{557DFB6F-C7A7-4ACE-99A7-114E07B551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7000" y="5446839"/>
              <a:ext cx="619011" cy="619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ED19971A-15A8-44E2-B040-70853BAE82C4}"/>
                </a:ext>
              </a:extLst>
            </p:cNvPr>
            <p:cNvSpPr/>
            <p:nvPr/>
          </p:nvSpPr>
          <p:spPr>
            <a:xfrm>
              <a:off x="10377472" y="5446839"/>
              <a:ext cx="684857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076B5B73-B142-4CED-BACE-D8265E32FFB8}"/>
                </a:ext>
              </a:extLst>
            </p:cNvPr>
            <p:cNvSpPr/>
            <p:nvPr/>
          </p:nvSpPr>
          <p:spPr>
            <a:xfrm>
              <a:off x="11062329" y="5446839"/>
              <a:ext cx="908805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9CCD29B2-82F6-46E8-8F77-7A8EE45FF70D}"/>
              </a:ext>
            </a:extLst>
          </p:cNvPr>
          <p:cNvGrpSpPr/>
          <p:nvPr/>
        </p:nvGrpSpPr>
        <p:grpSpPr>
          <a:xfrm>
            <a:off x="10100590" y="4589527"/>
            <a:ext cx="1732103" cy="619011"/>
            <a:chOff x="10377472" y="5446839"/>
            <a:chExt cx="1732103" cy="619011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4703AEF-FFFB-45F7-B13D-2E7B82B2EC54}"/>
                </a:ext>
              </a:extLst>
            </p:cNvPr>
            <p:cNvSpPr txBox="1"/>
            <p:nvPr/>
          </p:nvSpPr>
          <p:spPr>
            <a:xfrm>
              <a:off x="10926727" y="5587067"/>
              <a:ext cx="1182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dirty="0"/>
                <a:t>비상구</a:t>
              </a:r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D420CF0F-DCC6-48F7-B3D7-7447FABFAEE4}"/>
                </a:ext>
              </a:extLst>
            </p:cNvPr>
            <p:cNvSpPr/>
            <p:nvPr/>
          </p:nvSpPr>
          <p:spPr>
            <a:xfrm>
              <a:off x="10377472" y="5446839"/>
              <a:ext cx="684857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436653E9-6D2F-4559-90E7-4F2A998A1E09}"/>
                </a:ext>
              </a:extLst>
            </p:cNvPr>
            <p:cNvSpPr/>
            <p:nvPr/>
          </p:nvSpPr>
          <p:spPr>
            <a:xfrm>
              <a:off x="11062329" y="5446839"/>
              <a:ext cx="908805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B05DFAA7-7A3D-4B42-8D5B-3CDC5F3BB958}"/>
              </a:ext>
            </a:extLst>
          </p:cNvPr>
          <p:cNvGrpSpPr/>
          <p:nvPr/>
        </p:nvGrpSpPr>
        <p:grpSpPr>
          <a:xfrm>
            <a:off x="359307" y="1283516"/>
            <a:ext cx="9212780" cy="4974671"/>
            <a:chOff x="117446" y="1249960"/>
            <a:chExt cx="9212780" cy="4974671"/>
          </a:xfrm>
        </p:grpSpPr>
        <p:pic>
          <p:nvPicPr>
            <p:cNvPr id="3" name="그림 2" descr="개체, 시계, 오렌지, 다채로운이(가) 표시된 사진&#10;&#10;자동 생성된 설명">
              <a:extLst>
                <a:ext uri="{FF2B5EF4-FFF2-40B4-BE49-F238E27FC236}">
                  <a16:creationId xmlns:a16="http://schemas.microsoft.com/office/drawing/2014/main" id="{778C4019-49EB-4856-8E17-79283DA4DD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6" y="1417253"/>
              <a:ext cx="9082570" cy="4744082"/>
            </a:xfrm>
            <a:prstGeom prst="rect">
              <a:avLst/>
            </a:prstGeom>
          </p:spPr>
        </p:pic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4B3D4102-AE81-4124-8BE8-E5E2483CA38D}"/>
                </a:ext>
              </a:extLst>
            </p:cNvPr>
            <p:cNvSpPr/>
            <p:nvPr/>
          </p:nvSpPr>
          <p:spPr>
            <a:xfrm>
              <a:off x="117446" y="1249960"/>
              <a:ext cx="9212780" cy="4974671"/>
            </a:xfrm>
            <a:prstGeom prst="rect">
              <a:avLst/>
            </a:prstGeom>
            <a:noFill/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52" name="Picture 6" descr="비상구 일러스트 ai 무료다운로드 - exit sign illustration - Urbanbrush">
            <a:extLst>
              <a:ext uri="{FF2B5EF4-FFF2-40B4-BE49-F238E27FC236}">
                <a16:creationId xmlns:a16="http://schemas.microsoft.com/office/drawing/2014/main" id="{E1739789-E7E7-489D-9071-3CC926D860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224"/>
          <a:stretch/>
        </p:blipFill>
        <p:spPr bwMode="auto">
          <a:xfrm>
            <a:off x="10209532" y="4692851"/>
            <a:ext cx="440182" cy="43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3" name="그룹 52">
            <a:extLst>
              <a:ext uri="{FF2B5EF4-FFF2-40B4-BE49-F238E27FC236}">
                <a16:creationId xmlns:a16="http://schemas.microsoft.com/office/drawing/2014/main" id="{D237CD09-1939-4E5F-BE6D-AD8F89965058}"/>
              </a:ext>
            </a:extLst>
          </p:cNvPr>
          <p:cNvGrpSpPr/>
          <p:nvPr/>
        </p:nvGrpSpPr>
        <p:grpSpPr>
          <a:xfrm>
            <a:off x="10100590" y="3805155"/>
            <a:ext cx="1732103" cy="619011"/>
            <a:chOff x="10377472" y="5446839"/>
            <a:chExt cx="1732103" cy="619011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BB749DE-B459-474C-BE53-CE0876ABD4DC}"/>
                </a:ext>
              </a:extLst>
            </p:cNvPr>
            <p:cNvSpPr txBox="1"/>
            <p:nvPr/>
          </p:nvSpPr>
          <p:spPr>
            <a:xfrm>
              <a:off x="10926727" y="5587067"/>
              <a:ext cx="1182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dirty="0"/>
                <a:t>대피경로</a:t>
              </a:r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0B8384B3-8832-4728-A0B3-DD97B4BB535A}"/>
                </a:ext>
              </a:extLst>
            </p:cNvPr>
            <p:cNvSpPr/>
            <p:nvPr/>
          </p:nvSpPr>
          <p:spPr>
            <a:xfrm>
              <a:off x="10377472" y="5446839"/>
              <a:ext cx="684857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7EBAEFDE-BE8C-4E96-9FFE-1EE0AA0FE7CF}"/>
                </a:ext>
              </a:extLst>
            </p:cNvPr>
            <p:cNvSpPr/>
            <p:nvPr/>
          </p:nvSpPr>
          <p:spPr>
            <a:xfrm>
              <a:off x="11062329" y="5446839"/>
              <a:ext cx="908805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cxnSp>
        <p:nvCxnSpPr>
          <p:cNvPr id="57" name="직선 화살표 연결선 56">
            <a:extLst>
              <a:ext uri="{FF2B5EF4-FFF2-40B4-BE49-F238E27FC236}">
                <a16:creationId xmlns:a16="http://schemas.microsoft.com/office/drawing/2014/main" id="{DEC60146-2F5B-4F2E-9CB8-1F65460BF607}"/>
              </a:ext>
            </a:extLst>
          </p:cNvPr>
          <p:cNvCxnSpPr>
            <a:cxnSpLocks/>
          </p:cNvCxnSpPr>
          <p:nvPr/>
        </p:nvCxnSpPr>
        <p:spPr>
          <a:xfrm>
            <a:off x="10234699" y="4123854"/>
            <a:ext cx="44018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B7DEC44-A743-475C-892D-B1A78E87B69D}"/>
              </a:ext>
            </a:extLst>
          </p:cNvPr>
          <p:cNvSpPr txBox="1"/>
          <p:nvPr/>
        </p:nvSpPr>
        <p:spPr>
          <a:xfrm>
            <a:off x="8590327" y="6462852"/>
            <a:ext cx="3514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dirty="0">
                <a:solidFill>
                  <a:schemeClr val="bg1"/>
                </a:solidFill>
              </a:rPr>
              <a:t>화재신고 </a:t>
            </a:r>
            <a:r>
              <a:rPr lang="en-US" altLang="ko-KR" sz="1600" dirty="0">
                <a:solidFill>
                  <a:schemeClr val="bg1"/>
                </a:solidFill>
              </a:rPr>
              <a:t>: </a:t>
            </a:r>
            <a:r>
              <a:rPr lang="ko-KR" altLang="en-US" sz="1600" dirty="0">
                <a:solidFill>
                  <a:schemeClr val="bg1"/>
                </a:solidFill>
              </a:rPr>
              <a:t>국번없이 </a:t>
            </a:r>
            <a:r>
              <a:rPr lang="en-US" altLang="ko-KR" sz="1600" dirty="0">
                <a:solidFill>
                  <a:schemeClr val="bg1"/>
                </a:solidFill>
              </a:rPr>
              <a:t>119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43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89F1C3B2-3EBC-4E7C-AA54-FEF698F7DC65}"/>
              </a:ext>
            </a:extLst>
          </p:cNvPr>
          <p:cNvSpPr/>
          <p:nvPr/>
        </p:nvSpPr>
        <p:spPr>
          <a:xfrm>
            <a:off x="0" y="0"/>
            <a:ext cx="12192000" cy="110734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111445-FC82-417C-9EAF-73A920B72A03}"/>
              </a:ext>
            </a:extLst>
          </p:cNvPr>
          <p:cNvSpPr txBox="1"/>
          <p:nvPr/>
        </p:nvSpPr>
        <p:spPr>
          <a:xfrm>
            <a:off x="2825573" y="75501"/>
            <a:ext cx="5905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dirty="0">
                <a:solidFill>
                  <a:schemeClr val="bg1"/>
                </a:solidFill>
              </a:rPr>
              <a:t>피   난   안   내   도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0F9B24-A118-48DB-8EC6-B39EDCDCFBA9}"/>
              </a:ext>
            </a:extLst>
          </p:cNvPr>
          <p:cNvSpPr txBox="1"/>
          <p:nvPr/>
        </p:nvSpPr>
        <p:spPr>
          <a:xfrm>
            <a:off x="4021003" y="705054"/>
            <a:ext cx="351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Emergency Evacuation Plan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1F8CA4A-B33B-4ECB-B7E5-5E896DF044B2}"/>
              </a:ext>
            </a:extLst>
          </p:cNvPr>
          <p:cNvSpPr/>
          <p:nvPr/>
        </p:nvSpPr>
        <p:spPr>
          <a:xfrm>
            <a:off x="0" y="6425966"/>
            <a:ext cx="12192000" cy="43622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21D70C-48F0-4600-921A-ED4544D55754}"/>
              </a:ext>
            </a:extLst>
          </p:cNvPr>
          <p:cNvSpPr txBox="1"/>
          <p:nvPr/>
        </p:nvSpPr>
        <p:spPr>
          <a:xfrm>
            <a:off x="0" y="6462850"/>
            <a:ext cx="3750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bg1"/>
                </a:solidFill>
              </a:rPr>
              <a:t>빅데이터 스토리지 시스템 연구실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AE46FC-A4D0-4D6E-A143-5B937D8E452F}"/>
              </a:ext>
            </a:extLst>
          </p:cNvPr>
          <p:cNvSpPr txBox="1"/>
          <p:nvPr/>
        </p:nvSpPr>
        <p:spPr>
          <a:xfrm>
            <a:off x="8590327" y="6462852"/>
            <a:ext cx="3514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dirty="0">
                <a:solidFill>
                  <a:schemeClr val="bg1"/>
                </a:solidFill>
              </a:rPr>
              <a:t>화재신고 </a:t>
            </a:r>
            <a:r>
              <a:rPr lang="en-US" altLang="ko-KR" sz="1600" dirty="0">
                <a:solidFill>
                  <a:schemeClr val="bg1"/>
                </a:solidFill>
              </a:rPr>
              <a:t>: </a:t>
            </a:r>
            <a:r>
              <a:rPr lang="ko-KR" altLang="en-US" sz="1600" dirty="0">
                <a:solidFill>
                  <a:schemeClr val="bg1"/>
                </a:solidFill>
              </a:rPr>
              <a:t>국번없이 </a:t>
            </a:r>
            <a:r>
              <a:rPr lang="en-US" altLang="ko-KR" sz="1600" dirty="0">
                <a:solidFill>
                  <a:schemeClr val="bg1"/>
                </a:solidFill>
              </a:rPr>
              <a:t>119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735AD51C-7F16-4FC0-92DB-5E8417302B26}"/>
              </a:ext>
            </a:extLst>
          </p:cNvPr>
          <p:cNvGrpSpPr/>
          <p:nvPr/>
        </p:nvGrpSpPr>
        <p:grpSpPr>
          <a:xfrm>
            <a:off x="10100590" y="5369703"/>
            <a:ext cx="1732103" cy="619011"/>
            <a:chOff x="10377472" y="5446839"/>
            <a:chExt cx="1732103" cy="61901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1E15D14-A54C-4174-973C-0B698614A082}"/>
                </a:ext>
              </a:extLst>
            </p:cNvPr>
            <p:cNvSpPr txBox="1"/>
            <p:nvPr/>
          </p:nvSpPr>
          <p:spPr>
            <a:xfrm>
              <a:off x="10926727" y="5587067"/>
              <a:ext cx="1182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dirty="0"/>
                <a:t>소화기</a:t>
              </a:r>
            </a:p>
          </p:txBody>
        </p:sp>
        <p:pic>
          <p:nvPicPr>
            <p:cNvPr id="12" name="Picture 14" descr="소화기 벡터 아이콘 스톡 콘텐츠 - 66777717">
              <a:extLst>
                <a:ext uri="{FF2B5EF4-FFF2-40B4-BE49-F238E27FC236}">
                  <a16:creationId xmlns:a16="http://schemas.microsoft.com/office/drawing/2014/main" id="{1CB2DFF8-E588-4842-86D9-C8E3C59CBB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7000" y="5446839"/>
              <a:ext cx="619011" cy="6190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432C5000-71FF-45DA-992A-9842803216A9}"/>
                </a:ext>
              </a:extLst>
            </p:cNvPr>
            <p:cNvSpPr/>
            <p:nvPr/>
          </p:nvSpPr>
          <p:spPr>
            <a:xfrm>
              <a:off x="10377472" y="5446839"/>
              <a:ext cx="684857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532B7370-1BC6-4C62-8139-45E1CA9B9000}"/>
                </a:ext>
              </a:extLst>
            </p:cNvPr>
            <p:cNvSpPr/>
            <p:nvPr/>
          </p:nvSpPr>
          <p:spPr>
            <a:xfrm>
              <a:off x="11062329" y="5446839"/>
              <a:ext cx="908805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FDAB5055-C3B4-4791-84F2-B87082C49527}"/>
              </a:ext>
            </a:extLst>
          </p:cNvPr>
          <p:cNvGrpSpPr/>
          <p:nvPr/>
        </p:nvGrpSpPr>
        <p:grpSpPr>
          <a:xfrm>
            <a:off x="10100590" y="4589527"/>
            <a:ext cx="1732103" cy="619011"/>
            <a:chOff x="10377472" y="5446839"/>
            <a:chExt cx="1732103" cy="61901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B92B166-2254-48A0-8183-E5E6085835FE}"/>
                </a:ext>
              </a:extLst>
            </p:cNvPr>
            <p:cNvSpPr txBox="1"/>
            <p:nvPr/>
          </p:nvSpPr>
          <p:spPr>
            <a:xfrm>
              <a:off x="10926727" y="5587067"/>
              <a:ext cx="1182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dirty="0"/>
                <a:t>비상구</a:t>
              </a: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D9ADA291-92DF-477A-9D27-240B3E81A325}"/>
                </a:ext>
              </a:extLst>
            </p:cNvPr>
            <p:cNvSpPr/>
            <p:nvPr/>
          </p:nvSpPr>
          <p:spPr>
            <a:xfrm>
              <a:off x="10377472" y="5446839"/>
              <a:ext cx="684857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FD565621-5679-4B02-830E-CF00F54275DD}"/>
                </a:ext>
              </a:extLst>
            </p:cNvPr>
            <p:cNvSpPr/>
            <p:nvPr/>
          </p:nvSpPr>
          <p:spPr>
            <a:xfrm>
              <a:off x="11062329" y="5446839"/>
              <a:ext cx="908805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19" name="Picture 6" descr="비상구 일러스트 ai 무료다운로드 - exit sign illustration - Urbanbrush">
            <a:extLst>
              <a:ext uri="{FF2B5EF4-FFF2-40B4-BE49-F238E27FC236}">
                <a16:creationId xmlns:a16="http://schemas.microsoft.com/office/drawing/2014/main" id="{6FFB30E8-B25B-47D4-9687-3561412EBC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224"/>
          <a:stretch/>
        </p:blipFill>
        <p:spPr bwMode="auto">
          <a:xfrm>
            <a:off x="10209532" y="4692851"/>
            <a:ext cx="440182" cy="43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그룹 19">
            <a:extLst>
              <a:ext uri="{FF2B5EF4-FFF2-40B4-BE49-F238E27FC236}">
                <a16:creationId xmlns:a16="http://schemas.microsoft.com/office/drawing/2014/main" id="{F3F6F4C7-42FC-4B81-9CBA-E515CFD8E743}"/>
              </a:ext>
            </a:extLst>
          </p:cNvPr>
          <p:cNvGrpSpPr/>
          <p:nvPr/>
        </p:nvGrpSpPr>
        <p:grpSpPr>
          <a:xfrm>
            <a:off x="10100590" y="3805155"/>
            <a:ext cx="1732103" cy="619011"/>
            <a:chOff x="10377472" y="5446839"/>
            <a:chExt cx="1732103" cy="61901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CC7A80A-CB71-479A-B9AF-E5D38B4E70EA}"/>
                </a:ext>
              </a:extLst>
            </p:cNvPr>
            <p:cNvSpPr txBox="1"/>
            <p:nvPr/>
          </p:nvSpPr>
          <p:spPr>
            <a:xfrm>
              <a:off x="10926727" y="5587067"/>
              <a:ext cx="1182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600" dirty="0"/>
                <a:t>대피경로</a:t>
              </a: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4D753A3D-521F-40EF-944D-054158068833}"/>
                </a:ext>
              </a:extLst>
            </p:cNvPr>
            <p:cNvSpPr/>
            <p:nvPr/>
          </p:nvSpPr>
          <p:spPr>
            <a:xfrm>
              <a:off x="10377472" y="5446839"/>
              <a:ext cx="684857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398AD5DE-3E49-4646-B5E1-2E6BC8B3F2DD}"/>
                </a:ext>
              </a:extLst>
            </p:cNvPr>
            <p:cNvSpPr/>
            <p:nvPr/>
          </p:nvSpPr>
          <p:spPr>
            <a:xfrm>
              <a:off x="11062329" y="5446839"/>
              <a:ext cx="908805" cy="619011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31AAE6A2-2A6B-45CC-B02B-E58D264CA5E2}"/>
              </a:ext>
            </a:extLst>
          </p:cNvPr>
          <p:cNvCxnSpPr>
            <a:cxnSpLocks/>
          </p:cNvCxnSpPr>
          <p:nvPr/>
        </p:nvCxnSpPr>
        <p:spPr>
          <a:xfrm>
            <a:off x="10234699" y="4123854"/>
            <a:ext cx="44018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9F9E6943-7A22-47A4-964B-257F56E443FD}"/>
              </a:ext>
            </a:extLst>
          </p:cNvPr>
          <p:cNvSpPr/>
          <p:nvPr/>
        </p:nvSpPr>
        <p:spPr>
          <a:xfrm>
            <a:off x="359307" y="1283516"/>
            <a:ext cx="9212780" cy="4974671"/>
          </a:xfrm>
          <a:prstGeom prst="rect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9B51E85A-F181-4392-9D0F-AEE4D9DA661F}"/>
              </a:ext>
            </a:extLst>
          </p:cNvPr>
          <p:cNvSpPr/>
          <p:nvPr/>
        </p:nvSpPr>
        <p:spPr>
          <a:xfrm>
            <a:off x="738967" y="1487701"/>
            <a:ext cx="1605637" cy="944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개인책상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3115BC31-0382-498E-AADA-D662FDE18FDD}"/>
              </a:ext>
            </a:extLst>
          </p:cNvPr>
          <p:cNvSpPr/>
          <p:nvPr/>
        </p:nvSpPr>
        <p:spPr>
          <a:xfrm>
            <a:off x="2344604" y="1487701"/>
            <a:ext cx="1605637" cy="944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개인책상</a:t>
            </a:r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5FC469B2-F40F-4411-87CA-C2397DEF62FF}"/>
              </a:ext>
            </a:extLst>
          </p:cNvPr>
          <p:cNvSpPr/>
          <p:nvPr/>
        </p:nvSpPr>
        <p:spPr>
          <a:xfrm>
            <a:off x="3950241" y="1487701"/>
            <a:ext cx="1605637" cy="944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개인책상</a:t>
            </a: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C4EEDC54-5050-411A-A82A-9CB848729C3C}"/>
              </a:ext>
            </a:extLst>
          </p:cNvPr>
          <p:cNvSpPr/>
          <p:nvPr/>
        </p:nvSpPr>
        <p:spPr>
          <a:xfrm>
            <a:off x="5641823" y="1351385"/>
            <a:ext cx="678111" cy="9733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책장</a:t>
            </a: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757B2C53-6F3E-4B42-9103-D7489F37FA59}"/>
              </a:ext>
            </a:extLst>
          </p:cNvPr>
          <p:cNvSpPr/>
          <p:nvPr/>
        </p:nvSpPr>
        <p:spPr>
          <a:xfrm>
            <a:off x="695709" y="5210780"/>
            <a:ext cx="1605637" cy="944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개인책상</a:t>
            </a: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9C7E07B2-82D5-483E-8548-EBC5ADC346EA}"/>
              </a:ext>
            </a:extLst>
          </p:cNvPr>
          <p:cNvSpPr/>
          <p:nvPr/>
        </p:nvSpPr>
        <p:spPr>
          <a:xfrm>
            <a:off x="2301346" y="5210780"/>
            <a:ext cx="1605637" cy="944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개인책상</a:t>
            </a: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88117169-4192-4FAD-B4B7-0F2F4DBDED2E}"/>
              </a:ext>
            </a:extLst>
          </p:cNvPr>
          <p:cNvSpPr/>
          <p:nvPr/>
        </p:nvSpPr>
        <p:spPr>
          <a:xfrm>
            <a:off x="3906983" y="5210780"/>
            <a:ext cx="1605637" cy="944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개인책상</a:t>
            </a: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33D946D6-B637-4956-83E0-4A94ABBE8EBC}"/>
              </a:ext>
            </a:extLst>
          </p:cNvPr>
          <p:cNvSpPr/>
          <p:nvPr/>
        </p:nvSpPr>
        <p:spPr>
          <a:xfrm rot="5400000">
            <a:off x="6874038" y="2083319"/>
            <a:ext cx="2273416" cy="10821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6C7F8FA-3FD8-4102-9FFB-E54ACAF21B8F}"/>
              </a:ext>
            </a:extLst>
          </p:cNvPr>
          <p:cNvSpPr txBox="1"/>
          <p:nvPr/>
        </p:nvSpPr>
        <p:spPr>
          <a:xfrm>
            <a:off x="7828607" y="1939260"/>
            <a:ext cx="461665" cy="14691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ko-KR" altLang="en-US" dirty="0"/>
              <a:t>공용 테이블</a:t>
            </a:r>
            <a:endParaRPr lang="en-US" altLang="ko-KR" dirty="0"/>
          </a:p>
        </p:txBody>
      </p:sp>
      <p:pic>
        <p:nvPicPr>
          <p:cNvPr id="93" name="Picture 14" descr="소화기 벡터 아이콘 스톡 콘텐츠 - 66777717">
            <a:extLst>
              <a:ext uri="{FF2B5EF4-FFF2-40B4-BE49-F238E27FC236}">
                <a16:creationId xmlns:a16="http://schemas.microsoft.com/office/drawing/2014/main" id="{EB0374AD-1945-498D-A196-730C12CDF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4723" y="3355369"/>
            <a:ext cx="590014" cy="59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6" descr="비상구 일러스트 ai 무료다운로드 - exit sign illustration - Urbanbrush">
            <a:extLst>
              <a:ext uri="{FF2B5EF4-FFF2-40B4-BE49-F238E27FC236}">
                <a16:creationId xmlns:a16="http://schemas.microsoft.com/office/drawing/2014/main" id="{8F8683C2-0FFA-45A6-A4B0-3FD20E34D8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224"/>
          <a:stretch/>
        </p:blipFill>
        <p:spPr bwMode="auto">
          <a:xfrm>
            <a:off x="8551836" y="4409634"/>
            <a:ext cx="952901" cy="94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5" name="직선 화살표 연결선 94">
            <a:extLst>
              <a:ext uri="{FF2B5EF4-FFF2-40B4-BE49-F238E27FC236}">
                <a16:creationId xmlns:a16="http://schemas.microsoft.com/office/drawing/2014/main" id="{DDFB70E6-2FD4-4B82-A4E1-407F5C89CD8E}"/>
              </a:ext>
            </a:extLst>
          </p:cNvPr>
          <p:cNvCxnSpPr>
            <a:cxnSpLocks/>
          </p:cNvCxnSpPr>
          <p:nvPr/>
        </p:nvCxnSpPr>
        <p:spPr>
          <a:xfrm>
            <a:off x="738967" y="4881805"/>
            <a:ext cx="755130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B0E3B176-03CC-4D67-A3E2-6C8AB7E670CF}"/>
              </a:ext>
            </a:extLst>
          </p:cNvPr>
          <p:cNvSpPr/>
          <p:nvPr/>
        </p:nvSpPr>
        <p:spPr>
          <a:xfrm rot="5400000">
            <a:off x="-51374" y="1723809"/>
            <a:ext cx="1194744" cy="2876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512C5D5-7A5A-4A31-BB5E-20B929B9AAD9}"/>
              </a:ext>
            </a:extLst>
          </p:cNvPr>
          <p:cNvSpPr txBox="1"/>
          <p:nvPr/>
        </p:nvSpPr>
        <p:spPr>
          <a:xfrm rot="16200000">
            <a:off x="83039" y="1732578"/>
            <a:ext cx="876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/>
              <a:t>창문</a:t>
            </a:r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3DF76D2D-641B-46FD-BB9B-8D2C4622D119}"/>
              </a:ext>
            </a:extLst>
          </p:cNvPr>
          <p:cNvSpPr/>
          <p:nvPr/>
        </p:nvSpPr>
        <p:spPr>
          <a:xfrm rot="5400000">
            <a:off x="-88177" y="5529491"/>
            <a:ext cx="1189878" cy="2675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9463C5C-2E83-4E2D-8AA7-B53795DCC5CE}"/>
              </a:ext>
            </a:extLst>
          </p:cNvPr>
          <p:cNvSpPr txBox="1"/>
          <p:nvPr/>
        </p:nvSpPr>
        <p:spPr>
          <a:xfrm rot="16200000">
            <a:off x="51465" y="5471830"/>
            <a:ext cx="91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/>
              <a:t>창문</a:t>
            </a:r>
          </a:p>
        </p:txBody>
      </p: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5E08E402-F9B0-41C4-85F6-8E4963213807}"/>
              </a:ext>
            </a:extLst>
          </p:cNvPr>
          <p:cNvCxnSpPr>
            <a:cxnSpLocks/>
          </p:cNvCxnSpPr>
          <p:nvPr/>
        </p:nvCxnSpPr>
        <p:spPr>
          <a:xfrm>
            <a:off x="1518343" y="2527247"/>
            <a:ext cx="0" cy="25976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0DAC1EFF-4552-4A90-A7C0-05B502F1C925}"/>
              </a:ext>
            </a:extLst>
          </p:cNvPr>
          <p:cNvCxnSpPr>
            <a:cxnSpLocks/>
          </p:cNvCxnSpPr>
          <p:nvPr/>
        </p:nvCxnSpPr>
        <p:spPr>
          <a:xfrm>
            <a:off x="3094191" y="2515770"/>
            <a:ext cx="0" cy="25976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D2FEBC74-2D45-45CA-AF69-42371D35E304}"/>
              </a:ext>
            </a:extLst>
          </p:cNvPr>
          <p:cNvCxnSpPr>
            <a:cxnSpLocks/>
          </p:cNvCxnSpPr>
          <p:nvPr/>
        </p:nvCxnSpPr>
        <p:spPr>
          <a:xfrm>
            <a:off x="4839721" y="2506343"/>
            <a:ext cx="0" cy="25976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8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</TotalTime>
  <Words>63</Words>
  <Application>Microsoft Office PowerPoint</Application>
  <PresentationFormat>와이드스크린</PresentationFormat>
  <Paragraphs>37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choi sarah</dc:creator>
  <cp:lastModifiedBy>오현주</cp:lastModifiedBy>
  <cp:revision>6</cp:revision>
  <dcterms:created xsi:type="dcterms:W3CDTF">2020-11-27T04:24:48Z</dcterms:created>
  <dcterms:modified xsi:type="dcterms:W3CDTF">2020-11-30T04:57:17Z</dcterms:modified>
</cp:coreProperties>
</file>